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8" r:id="rId18"/>
    <p:sldId id="277" r:id="rId19"/>
    <p:sldId id="278" r:id="rId20"/>
    <p:sldId id="279" r:id="rId21"/>
    <p:sldId id="280" r:id="rId22"/>
    <p:sldId id="309" r:id="rId23"/>
    <p:sldId id="282" r:id="rId24"/>
    <p:sldId id="283" r:id="rId25"/>
    <p:sldId id="284" r:id="rId26"/>
    <p:sldId id="285" r:id="rId27"/>
    <p:sldId id="286" r:id="rId28"/>
    <p:sldId id="310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760410">
            <a:off x="228600" y="2967335"/>
            <a:ext cx="6515053" cy="1754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Welcome to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Rajendra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honda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showroom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74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5563"/>
            <a:ext cx="9144000" cy="697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-1"/>
            <a:ext cx="868679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8763000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63525"/>
            <a:ext cx="9143999" cy="712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4171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44600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9248776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91440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83058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537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nda-activa-125-launch-auto-expo-2014-noida-detail-full-zigwheels-images-live-launch-unveil-photos-pics-08022014g06_640x480[1]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991600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/>
          <p:cNvSpPr/>
          <p:nvPr/>
        </p:nvSpPr>
        <p:spPr>
          <a:xfrm rot="20703049">
            <a:off x="2046500" y="3505199"/>
            <a:ext cx="3630738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613"/>
            <a:ext cx="9144000" cy="67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4525"/>
            <a:ext cx="9143999" cy="750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</Words>
  <Application>Microsoft Office PowerPoint</Application>
  <PresentationFormat>On-screen Show (4:3)</PresentationFormat>
  <Paragraphs>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MADHURI</dc:creator>
  <cp:lastModifiedBy>Kanchan</cp:lastModifiedBy>
  <cp:revision>29</cp:revision>
  <dcterms:created xsi:type="dcterms:W3CDTF">2006-08-16T00:00:00Z</dcterms:created>
  <dcterms:modified xsi:type="dcterms:W3CDTF">2015-04-01T04:10:35Z</dcterms:modified>
</cp:coreProperties>
</file>